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33400" y="152400"/>
            <a:ext cx="8305800" cy="487680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676400"/>
          </a:xfr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Professor </a:t>
            </a:r>
            <a:r>
              <a:rPr lang="en-US" sz="1800" b="1" dirty="0" err="1" smtClean="0">
                <a:solidFill>
                  <a:schemeClr val="bg1"/>
                </a:solidFill>
              </a:rPr>
              <a:t>Pranati</a:t>
            </a:r>
            <a:r>
              <a:rPr lang="en-US" sz="1800" b="1" dirty="0" smtClean="0">
                <a:solidFill>
                  <a:schemeClr val="bg1"/>
                </a:solidFill>
              </a:rPr>
              <a:t> Panda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 Professor and Head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Head, School Standards and Evaluation Unit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National University of Educational Planning and Administration (NUEPA)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17-B ,Sri  </a:t>
            </a:r>
            <a:r>
              <a:rPr lang="en-US" sz="1800" b="1" dirty="0" err="1" smtClean="0">
                <a:solidFill>
                  <a:schemeClr val="bg1"/>
                </a:solidFill>
              </a:rPr>
              <a:t>Aurobindo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Marg</a:t>
            </a:r>
            <a:r>
              <a:rPr lang="en-US" sz="1800" b="1" dirty="0" smtClean="0">
                <a:solidFill>
                  <a:schemeClr val="bg1"/>
                </a:solidFill>
              </a:rPr>
              <a:t>, New Delhi-110016, INDIA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Phone: 011-26544815</a:t>
            </a:r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3800" y="2743200"/>
            <a:ext cx="1900238" cy="21336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1219200"/>
            <a:ext cx="868679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erlin Sans FB Demi" pitchFamily="34" charset="0"/>
              </a:rPr>
              <a:t>Evaluation For Improvement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52400"/>
            <a:ext cx="6346609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SHAALA SIDDHI</a:t>
            </a:r>
            <a:endParaRPr lang="en-US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981200"/>
            <a:ext cx="9144000" cy="769441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 Standards and Evaluation</a:t>
            </a:r>
            <a:endParaRPr lang="en-US" sz="44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609600"/>
            <a:ext cx="61531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19213"/>
            <a:ext cx="87630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77500" t="30000" r="4375" b="12000"/>
          <a:stretch>
            <a:fillRect/>
          </a:stretch>
        </p:blipFill>
        <p:spPr bwMode="auto">
          <a:xfrm>
            <a:off x="6781800" y="990600"/>
            <a:ext cx="2209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514600"/>
            <a:ext cx="6629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0198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738" y="781050"/>
            <a:ext cx="801052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" y="852488"/>
            <a:ext cx="7972425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3" y="342900"/>
            <a:ext cx="799147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263" y="842963"/>
            <a:ext cx="799147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409575"/>
            <a:ext cx="8991600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3" y="0"/>
            <a:ext cx="8982075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33400"/>
            <a:ext cx="9143999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105400"/>
            <a:ext cx="80962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14478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533525"/>
            <a:ext cx="91440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14478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"/>
            <a:ext cx="7162800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0"/>
            <a:ext cx="14478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533400"/>
            <a:ext cx="73533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133600"/>
            <a:ext cx="83439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" y="2895600"/>
            <a:ext cx="61817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C:\Users\pragya\Desktop\nuepa_logo-300x28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"/>
            <a:ext cx="26574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90600"/>
            <a:ext cx="729615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47625"/>
            <a:ext cx="8648700" cy="676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13</Words>
  <Application>Microsoft Office PowerPoint</Application>
  <PresentationFormat>On-screen Show (4:3)</PresentationFormat>
  <Paragraphs>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Professor Pranati Panda  Professor and Head  Head, School Standards and Evaluation Unit National University of Educational Planning and Administration (NUEPA) 17-B ,Sri  Aurobindo Marg, New Delhi-110016, INDIA Phone: 011-26544815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Shaalasiddhi1</dc:creator>
  <cp:lastModifiedBy>Deepak</cp:lastModifiedBy>
  <cp:revision>9</cp:revision>
  <dcterms:created xsi:type="dcterms:W3CDTF">2006-08-16T00:00:00Z</dcterms:created>
  <dcterms:modified xsi:type="dcterms:W3CDTF">2016-11-08T10:24:36Z</dcterms:modified>
</cp:coreProperties>
</file>